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1" r:id="rId5"/>
    <p:sldId id="263" r:id="rId6"/>
    <p:sldId id="264" r:id="rId7"/>
    <p:sldId id="269" r:id="rId8"/>
    <p:sldId id="268" r:id="rId9"/>
    <p:sldId id="265" r:id="rId10"/>
    <p:sldId id="266" r:id="rId11"/>
    <p:sldId id="267" r:id="rId12"/>
    <p:sldId id="270" r:id="rId13"/>
  </p:sldIdLst>
  <p:sldSz cx="12192000" cy="6858000"/>
  <p:notesSz cx="6858000" cy="9144000"/>
  <p:defaultTextStyle>
    <a:defPPr rtl="0">
      <a:defRPr lang="bg-bg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364" autoAdjust="0"/>
  </p:normalViewPr>
  <p:slideViewPr>
    <p:cSldViewPr snapToGrid="0">
      <p:cViewPr varScale="1">
        <p:scale>
          <a:sx n="46" d="100"/>
          <a:sy n="46" d="100"/>
        </p:scale>
        <p:origin x="780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 noProof="1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64ED2C-0FE3-46A0-8A7A-E8554813F4E9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 noProof="1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bg-BG" noProof="1" smtClean="0"/>
              <a:t>‹#›</a:t>
            </a:fld>
            <a:endParaRPr lang="bg-BG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 noProof="1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A18F587-93D1-4A04-B2B9-C39222B9C428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4" name="Контейнер за изображение на слайд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bg-BG" noProof="1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bg-BG" noProof="1" dirty="0" smtClean="0"/>
              <a:t>‹#›</a:t>
            </a:fld>
            <a:endParaRPr lang="bg-BG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bg-BG" noProof="1" smtClean="0"/>
              <a:t>1</a:t>
            </a:fld>
            <a:endParaRPr lang="bg-BG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Картина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авоъгълник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Свободна линия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Свободна 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авоъгълник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Свободна линия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Свободна линия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Свободна линия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Свободна линия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Свободна линия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Свободна линия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Свободна линия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Свободна линия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Свободна линия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Свободна линия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Свободна линия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Свободна линия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Свободна линия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Свободна линия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Свободна 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Свободна 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Свободна 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Свободна линия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Свободна линия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Свободна линия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Свободна линия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Свободна 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Свободна линия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Свободна линия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авоъгълник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Свободна 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Свободна линия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Свободна линия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Свободна линия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Свободна линия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Свободна 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Свободна линия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Свободна 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Свободна 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Свободна 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Свободна 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авоъгъл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Свободна 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Свободна линия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Свободна линия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Свободна 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Свободна 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Свободна линия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Свободна линия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Свободна линия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Свободна 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Свободна 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Свободна 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Свободна линия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Свободна линия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лавие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bg-BG" noProof="1" smtClean="0"/>
              <a:t>Щракнете, за да редактирате стила на подзаглавието в образеца</a:t>
            </a:r>
            <a:endParaRPr lang="bg-BG" noProof="1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1D2FC9F-BD06-447D-A761-F54C8442A91E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983E71-B2E9-42B2-953A-C39C46ECCC38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27BF95-9AA0-4F7C-8932-1C93BAF867DE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12" name="Контейнер за 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7B9DE5-9F09-4052-8C02-18E64052BF43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  <p:sp>
        <p:nvSpPr>
          <p:cNvPr id="60" name="Текстово поле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bg-BG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"</a:t>
            </a:r>
          </a:p>
        </p:txBody>
      </p:sp>
      <p:sp>
        <p:nvSpPr>
          <p:cNvPr id="61" name="Текстово поле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bg-BG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Визи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FD9B34-50BE-44C9-80A9-7CC823625B19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7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8" name="Контейнер за 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9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10" name="Контейнер за 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11" name="Контейнер за 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12" name="Контейнер за 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6F0DBA-0E22-4713-878F-597399BA58F1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олона с 3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19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0" name="Контейнер за картина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21" name="Контейнер за 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2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3" name="Контейнер за картина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24" name="Контейнер за 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5" name="Контейнер за 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26" name="Контейнер за картина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27" name="Контейнер за 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E3415D-C1BB-4740-90FB-F817A7BB9BF8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52E6C8-95E5-4B66-9B26-E12579755B1E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BE936E-7B44-491B-BE35-C701031EA1D5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BCEF37-ABB2-4D83-82F5-41E6FC336468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5ABFF6-C206-4ACB-BBA6-34B0E63A2C04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477090-24A1-472C-8EA3-219F0ED89CE2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B5DEC3-84E1-4FE5-ACF0-24DE52118FFD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8" name="Контейнер за долен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9" name="Контейнер за номер на слайд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FEC6F1-56BF-486C-932F-EEF80E93CA38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549AC7-BE49-44F3-B37B-BC73D9122ED6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3" name="Контейнер за долен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60351A-AAB0-4330-B450-761D57ED9C3D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1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bg-BG" noProof="1" smtClean="0"/>
              <a:t>Щракнете върху иконата, за да добавите картина</a:t>
            </a:r>
            <a:endParaRPr lang="bg-BG" noProof="1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21DB5F-C08C-4317-8F44-2D5883D97379}" type="datetime1">
              <a:rPr lang="bg-BG" noProof="1" smtClean="0"/>
              <a:t>17.4.2021 г.</a:t>
            </a:fld>
            <a:endParaRPr lang="bg-BG" noProof="1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1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1" dirty="0" smtClean="0"/>
              <a:t>‹#›</a:t>
            </a:fld>
            <a:endParaRPr lang="bg-BG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а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а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авоъгълник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Свободна линия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Свободна 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Свободна линия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Свободна 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Свободна линия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Свободна линия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Свободна линия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Свободна линия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Свободна линия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Свободна линия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Свободна линия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Свободна линия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Свободна линия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Свободна линия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авоъгълник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Свободна линия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Свободна 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Свободна 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Свободна 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Свободна линия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Свободна линия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Свободна линия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Свободна линия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Свободна 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Свободна линия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а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Свободна линия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Свободна 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Свободна 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Свободна линия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Свободна линия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Свободна линия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Свободна линия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Свободна 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Свободна линия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авоъгълник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bg-BG" noProof="1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bg-BG" noProof="1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1"/>
              <a:t>Второ ниво</a:t>
            </a:r>
          </a:p>
          <a:p>
            <a:pPr lvl="2" rtl="0"/>
            <a:r>
              <a:rPr lang="bg-BG" noProof="1"/>
              <a:t>Трето ниво</a:t>
            </a:r>
          </a:p>
          <a:p>
            <a:pPr lvl="3" rtl="0"/>
            <a:r>
              <a:rPr lang="bg-BG" noProof="1"/>
              <a:t>Четвърто ниво</a:t>
            </a:r>
          </a:p>
          <a:p>
            <a:pPr lvl="4" rtl="0"/>
            <a:r>
              <a:rPr lang="bg-BG" noProof="1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BCD038B-BB10-41D5-95C7-E220B70100ED}" type="datetime1">
              <a:rPr lang="bg-BG" noProof="1" smtClean="0"/>
              <a:pPr/>
              <a:t>17.4.2021 г.</a:t>
            </a:fld>
            <a:endParaRPr lang="bg-BG" noProof="1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bg-BG" noProof="1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bg-BG" noProof="1" smtClean="0"/>
              <a:pPr/>
              <a:t>‹#›</a:t>
            </a:fld>
            <a:endParaRPr lang="bg-BG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tinkercad.com/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diagrams.net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авоъгъл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bg-BG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Картина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Картина 4" descr="близък план на платка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Гру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авоъгълник със заоблени ъгли по диагонал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bg-BG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Свободна линия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Свободна 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Свободна 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Свободна линия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Свободна линия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Свободна линия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Свободна линия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Свободна 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Свободна линия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авоъгълник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Свободна линия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Свободна 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Свободна 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Свободна линия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Свободна линия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Свободна линия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Свободна линия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Свободна 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Свободна линия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авоъгълник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273703"/>
          </a:xfrm>
        </p:spPr>
        <p:txBody>
          <a:bodyPr rtlCol="0">
            <a:normAutofit/>
          </a:bodyPr>
          <a:lstStyle/>
          <a:p>
            <a:pPr algn="ctr"/>
            <a:r>
              <a:rPr lang="bg-BG" sz="5400" noProof="1" smtClean="0"/>
              <a:t>Сейф С ардуино</a:t>
            </a:r>
            <a:endParaRPr lang="bg-BG" sz="5400" noProof="1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bg-BG" noProof="1" smtClean="0"/>
              <a:t>           				Изготвил: Шейда Неби</a:t>
            </a:r>
            <a:endParaRPr lang="bg-BG" noProof="1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bg-BG" sz="6000" dirty="0" smtClean="0"/>
              <a:t>Съдържание</a:t>
            </a:r>
            <a:endParaRPr lang="en-US" sz="6000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1986742" y="2235632"/>
            <a:ext cx="6076603" cy="3541714"/>
          </a:xfrm>
        </p:spPr>
        <p:txBody>
          <a:bodyPr>
            <a:normAutofit fontScale="92500" lnSpcReduction="20000"/>
          </a:bodyPr>
          <a:lstStyle/>
          <a:p>
            <a:r>
              <a:rPr lang="bg-BG" sz="4000" dirty="0" smtClean="0"/>
              <a:t> Описание на проекта</a:t>
            </a:r>
            <a:endParaRPr lang="en-US" sz="4000" dirty="0" smtClean="0"/>
          </a:p>
          <a:p>
            <a:r>
              <a:rPr lang="bg-BG" sz="4000" dirty="0" smtClean="0"/>
              <a:t>План за работа</a:t>
            </a:r>
          </a:p>
          <a:p>
            <a:r>
              <a:rPr lang="bg-BG" sz="4000" dirty="0" smtClean="0"/>
              <a:t> Цели </a:t>
            </a:r>
            <a:r>
              <a:rPr lang="bg-BG" sz="4000" dirty="0"/>
              <a:t>на </a:t>
            </a:r>
            <a:r>
              <a:rPr lang="bg-BG" sz="4000" dirty="0" smtClean="0"/>
              <a:t>проекта</a:t>
            </a:r>
          </a:p>
          <a:p>
            <a:r>
              <a:rPr lang="bg-BG" sz="4000" dirty="0" smtClean="0"/>
              <a:t> Използвани инструменти</a:t>
            </a:r>
          </a:p>
          <a:p>
            <a:r>
              <a:rPr lang="bg-BG" sz="4000" dirty="0" smtClean="0"/>
              <a:t> Блокова схема</a:t>
            </a:r>
          </a:p>
          <a:p>
            <a:pPr marL="0" indent="0">
              <a:buNone/>
            </a:pPr>
            <a:endParaRPr lang="bg-BG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778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141410" y="316692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1. </a:t>
            </a:r>
            <a:r>
              <a:rPr lang="bg-BG" sz="4800" dirty="0" smtClean="0"/>
              <a:t>Описание на проекта</a:t>
            </a:r>
            <a:endParaRPr lang="en-US" sz="4800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sz="half" idx="1"/>
          </p:nvPr>
        </p:nvSpPr>
        <p:spPr>
          <a:xfrm>
            <a:off x="1141410" y="1797936"/>
            <a:ext cx="4878389" cy="3541714"/>
          </a:xfrm>
        </p:spPr>
        <p:txBody>
          <a:bodyPr>
            <a:normAutofit fontScale="92500" lnSpcReduction="20000"/>
          </a:bodyPr>
          <a:lstStyle/>
          <a:p>
            <a:r>
              <a:rPr lang="bg-BG" sz="2800" dirty="0" smtClean="0"/>
              <a:t>Проектът е създаден в </a:t>
            </a:r>
            <a:r>
              <a:rPr lang="bg-BG" sz="2800" dirty="0" smtClean="0"/>
              <a:t>платформата </a:t>
            </a:r>
            <a:r>
              <a:rPr lang="en-US" sz="2800" dirty="0">
                <a:solidFill>
                  <a:srgbClr val="FF0000"/>
                </a:solidFill>
                <a:hlinkClick r:id="rId2"/>
              </a:rPr>
              <a:t>https://www.tinkercad.com/</a:t>
            </a:r>
            <a:endParaRPr lang="bg-BG" sz="2800" dirty="0" smtClean="0">
              <a:solidFill>
                <a:srgbClr val="FF0000"/>
              </a:solidFill>
            </a:endParaRPr>
          </a:p>
          <a:p>
            <a:r>
              <a:rPr lang="bg-BG" sz="2800" dirty="0" smtClean="0"/>
              <a:t>Проектът представлява сейф</a:t>
            </a:r>
          </a:p>
          <a:p>
            <a:r>
              <a:rPr lang="bg-BG" sz="2800" dirty="0" smtClean="0"/>
              <a:t>Може да се заключва</a:t>
            </a:r>
          </a:p>
          <a:p>
            <a:r>
              <a:rPr lang="bg-BG" sz="2800" dirty="0" smtClean="0"/>
              <a:t>Въвежда се парола с </a:t>
            </a:r>
            <a:r>
              <a:rPr lang="en-US" sz="2800" dirty="0" err="1" smtClean="0"/>
              <a:t>KeyPad</a:t>
            </a:r>
            <a:endParaRPr lang="en-US" sz="2800" dirty="0" smtClean="0"/>
          </a:p>
          <a:p>
            <a:r>
              <a:rPr lang="bg-BG" sz="2800" dirty="0" smtClean="0"/>
              <a:t>Може да се променя паролата</a:t>
            </a:r>
            <a:endParaRPr lang="en-US" sz="2800" dirty="0"/>
          </a:p>
        </p:txBody>
      </p:sp>
      <p:pic>
        <p:nvPicPr>
          <p:cNvPr id="5" name="Контейнер за съдържание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8621">
            <a:off x="6368452" y="2060846"/>
            <a:ext cx="4885119" cy="36838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22191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27905" y="55320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bg-BG" sz="4800" dirty="0" smtClean="0"/>
              <a:t>2. План за работа</a:t>
            </a:r>
            <a:endParaRPr lang="en-US" sz="4800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1141413" y="2573383"/>
            <a:ext cx="10650583" cy="2508070"/>
          </a:xfrm>
        </p:spPr>
        <p:txBody>
          <a:bodyPr numCol="2">
            <a:noAutofit/>
          </a:bodyPr>
          <a:lstStyle/>
          <a:p>
            <a:r>
              <a:rPr lang="bg-BG" sz="3200" dirty="0" smtClean="0"/>
              <a:t>Възникване на идеята</a:t>
            </a:r>
          </a:p>
          <a:p>
            <a:r>
              <a:rPr lang="bg-BG" sz="3200" dirty="0" smtClean="0"/>
              <a:t>Търсене на материали</a:t>
            </a:r>
          </a:p>
          <a:p>
            <a:r>
              <a:rPr lang="bg-BG" sz="3200" dirty="0" smtClean="0"/>
              <a:t>Започване на работа</a:t>
            </a:r>
          </a:p>
          <a:p>
            <a:endParaRPr lang="bg-BG" sz="3200" dirty="0" smtClean="0"/>
          </a:p>
          <a:p>
            <a:r>
              <a:rPr lang="bg-BG" sz="3200" dirty="0" smtClean="0"/>
              <a:t>Създаване </a:t>
            </a:r>
            <a:r>
              <a:rPr lang="bg-BG" sz="3200" dirty="0"/>
              <a:t>на блок схема</a:t>
            </a:r>
          </a:p>
          <a:p>
            <a:r>
              <a:rPr lang="bg-BG" sz="3200" dirty="0"/>
              <a:t>Създаване на документация</a:t>
            </a:r>
          </a:p>
          <a:p>
            <a:r>
              <a:rPr lang="bg-BG" sz="3200" dirty="0"/>
              <a:t>Създаване на презентация</a:t>
            </a:r>
            <a:endParaRPr lang="en-US" sz="3200" dirty="0"/>
          </a:p>
          <a:p>
            <a:endParaRPr lang="bg-BG" sz="2800" dirty="0" smtClean="0"/>
          </a:p>
        </p:txBody>
      </p:sp>
    </p:spTree>
    <p:extLst>
      <p:ext uri="{BB962C8B-B14F-4D97-AF65-F5344CB8AC3E}">
        <p14:creationId xmlns:p14="http://schemas.microsoft.com/office/powerpoint/2010/main" val="4052372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141413" y="147870"/>
            <a:ext cx="9905998" cy="1478570"/>
          </a:xfrm>
        </p:spPr>
        <p:txBody>
          <a:bodyPr/>
          <a:lstStyle/>
          <a:p>
            <a:pPr algn="ctr"/>
            <a:r>
              <a:rPr lang="bg-BG" dirty="0"/>
              <a:t>3</a:t>
            </a:r>
            <a:r>
              <a:rPr lang="en-US" sz="4000" dirty="0" smtClean="0"/>
              <a:t>. </a:t>
            </a:r>
            <a:r>
              <a:rPr lang="bg-BG" sz="4000" dirty="0" smtClean="0"/>
              <a:t>Блок </a:t>
            </a:r>
            <a:r>
              <a:rPr lang="bg-BG" sz="4000" dirty="0" smtClean="0"/>
              <a:t>схема</a:t>
            </a:r>
            <a:endParaRPr lang="en-US" sz="4000" dirty="0"/>
          </a:p>
        </p:txBody>
      </p:sp>
      <p:pic>
        <p:nvPicPr>
          <p:cNvPr id="5" name="Контейнер за съдържание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78" y="1732227"/>
            <a:ext cx="4597321" cy="4058973"/>
          </a:xfrm>
        </p:spPr>
      </p:pic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6952129" y="1732227"/>
            <a:ext cx="4875211" cy="3541714"/>
          </a:xfrm>
        </p:spPr>
        <p:txBody>
          <a:bodyPr>
            <a:noAutofit/>
          </a:bodyPr>
          <a:lstStyle/>
          <a:p>
            <a:pPr lvl="0" fontAlgn="b"/>
            <a:r>
              <a:rPr lang="bg-BG" b="1" dirty="0" err="1"/>
              <a:t>Arduino</a:t>
            </a:r>
            <a:r>
              <a:rPr lang="bg-BG" b="1" dirty="0"/>
              <a:t> UNO R3</a:t>
            </a:r>
            <a:r>
              <a:rPr lang="bg-BG" dirty="0"/>
              <a:t> </a:t>
            </a:r>
            <a:endParaRPr lang="bg-BG" dirty="0"/>
          </a:p>
          <a:p>
            <a:pPr lvl="0" fontAlgn="b"/>
            <a:r>
              <a:rPr lang="bg-BG" b="1" dirty="0" smtClean="0"/>
              <a:t>4×4 </a:t>
            </a:r>
            <a:r>
              <a:rPr lang="bg-BG" b="1" dirty="0" err="1" smtClean="0"/>
              <a:t>KeyPad</a:t>
            </a:r>
            <a:endParaRPr lang="en-US" dirty="0"/>
          </a:p>
          <a:p>
            <a:pPr lvl="0" fontAlgn="b"/>
            <a:r>
              <a:rPr lang="bg-BG" b="1" dirty="0" smtClean="0"/>
              <a:t>16×02 </a:t>
            </a:r>
            <a:r>
              <a:rPr lang="en-US" b="1" dirty="0" smtClean="0"/>
              <a:t>LCD</a:t>
            </a:r>
            <a:endParaRPr lang="en-US" dirty="0"/>
          </a:p>
          <a:p>
            <a:pPr lvl="0" fontAlgn="b"/>
            <a:r>
              <a:rPr lang="bg-BG" b="1" dirty="0" err="1"/>
              <a:t>Breadboard</a:t>
            </a:r>
            <a:r>
              <a:rPr lang="bg-BG" b="1" dirty="0"/>
              <a:t> </a:t>
            </a:r>
            <a:r>
              <a:rPr lang="bg-BG" b="1" dirty="0" err="1"/>
              <a:t>Small</a:t>
            </a:r>
            <a:r>
              <a:rPr lang="bg-BG" dirty="0"/>
              <a:t> </a:t>
            </a:r>
            <a:endParaRPr lang="bg-BG" dirty="0" smtClean="0"/>
          </a:p>
          <a:p>
            <a:pPr lvl="0" fontAlgn="b"/>
            <a:r>
              <a:rPr lang="bg-BG" b="1" dirty="0" err="1" smtClean="0"/>
              <a:t>Micro</a:t>
            </a:r>
            <a:r>
              <a:rPr lang="bg-BG" b="1" dirty="0" smtClean="0"/>
              <a:t> </a:t>
            </a:r>
            <a:r>
              <a:rPr lang="bg-BG" b="1" dirty="0" err="1" smtClean="0"/>
              <a:t>Servo</a:t>
            </a:r>
            <a:endParaRPr lang="en-US" dirty="0"/>
          </a:p>
          <a:p>
            <a:pPr lvl="0" fontAlgn="b"/>
            <a:r>
              <a:rPr lang="bg-BG" b="1" dirty="0" err="1"/>
              <a:t>Potentiometer</a:t>
            </a:r>
            <a:r>
              <a:rPr lang="bg-BG" dirty="0"/>
              <a:t> </a:t>
            </a:r>
            <a:endParaRPr lang="bg-BG" dirty="0" smtClean="0"/>
          </a:p>
          <a:p>
            <a:pPr lvl="0" fontAlgn="b"/>
            <a:r>
              <a:rPr lang="bg-BG" b="1" dirty="0" err="1" smtClean="0"/>
              <a:t>Resistor</a:t>
            </a:r>
            <a:endParaRPr lang="bg-BG" b="1" dirty="0" smtClean="0"/>
          </a:p>
          <a:p>
            <a:pPr marL="0" lvl="0" indent="0" fontAlgn="b">
              <a:buNone/>
            </a:pPr>
            <a:r>
              <a:rPr lang="en-US" dirty="0">
                <a:hlinkClick r:id="rId3"/>
              </a:rPr>
              <a:t>1.drawio - diagrams.net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559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bg-BG" sz="4800" dirty="0"/>
              <a:t>4</a:t>
            </a:r>
            <a:r>
              <a:rPr lang="bg-BG" sz="4800" dirty="0" smtClean="0"/>
              <a:t>. </a:t>
            </a:r>
            <a:r>
              <a:rPr lang="bg-BG" sz="4800" dirty="0" smtClean="0"/>
              <a:t>Цели на проекта</a:t>
            </a:r>
            <a:endParaRPr lang="en-US" sz="4800" dirty="0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1141412" y="1710778"/>
            <a:ext cx="5855133" cy="3694113"/>
          </a:xfrm>
        </p:spPr>
        <p:txBody>
          <a:bodyPr>
            <a:normAutofit/>
          </a:bodyPr>
          <a:lstStyle/>
          <a:p>
            <a:r>
              <a:rPr lang="bg-BG" dirty="0" smtClean="0"/>
              <a:t>Безопасно съхранение на ценни вещи</a:t>
            </a:r>
          </a:p>
          <a:p>
            <a:r>
              <a:rPr lang="bg-BG" dirty="0" smtClean="0"/>
              <a:t>При кражба, сейфовете са едни от най-труднодостъпни места</a:t>
            </a:r>
          </a:p>
          <a:p>
            <a:r>
              <a:rPr lang="bg-BG" dirty="0" smtClean="0"/>
              <a:t>Да се глобализира използването на сейфове</a:t>
            </a:r>
          </a:p>
          <a:p>
            <a:r>
              <a:rPr lang="bg-BG" dirty="0" smtClean="0"/>
              <a:t>При наличие на схема, лесно може да се създаде прототип</a:t>
            </a:r>
          </a:p>
          <a:p>
            <a:endParaRPr lang="en-US" dirty="0"/>
          </a:p>
        </p:txBody>
      </p:sp>
      <p:pic>
        <p:nvPicPr>
          <p:cNvPr id="11" name="Картина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19746">
            <a:off x="7744840" y="1629981"/>
            <a:ext cx="3205858" cy="32058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34728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460067" y="439308"/>
            <a:ext cx="9905998" cy="1478570"/>
          </a:xfrm>
        </p:spPr>
        <p:txBody>
          <a:bodyPr>
            <a:normAutofit/>
          </a:bodyPr>
          <a:lstStyle/>
          <a:p>
            <a:r>
              <a:rPr lang="bg-BG" sz="4800" dirty="0"/>
              <a:t>5</a:t>
            </a:r>
            <a:r>
              <a:rPr lang="en-US" sz="4800" dirty="0" smtClean="0"/>
              <a:t>. </a:t>
            </a:r>
            <a:r>
              <a:rPr lang="bg-BG" sz="4800" dirty="0" smtClean="0"/>
              <a:t>Използвани инструменти</a:t>
            </a:r>
            <a:endParaRPr lang="en-US" sz="4800" dirty="0"/>
          </a:p>
        </p:txBody>
      </p:sp>
      <p:pic>
        <p:nvPicPr>
          <p:cNvPr id="9" name="Контейнер за съдържание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979" y="2347371"/>
            <a:ext cx="2417404" cy="25037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Картина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878" y="2347369"/>
            <a:ext cx="1985833" cy="25037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Картина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207" y="2347369"/>
            <a:ext cx="2765361" cy="25037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0337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370019" y="328181"/>
            <a:ext cx="9906000" cy="1001855"/>
          </a:xfrm>
        </p:spPr>
        <p:txBody>
          <a:bodyPr>
            <a:normAutofit/>
          </a:bodyPr>
          <a:lstStyle/>
          <a:p>
            <a:r>
              <a:rPr lang="bg-BG" sz="4800" dirty="0"/>
              <a:t>5</a:t>
            </a:r>
            <a:r>
              <a:rPr lang="en-US" sz="4800" dirty="0" smtClean="0"/>
              <a:t>. </a:t>
            </a:r>
            <a:r>
              <a:rPr lang="bg-BG" sz="4800" dirty="0"/>
              <a:t>Използвани инструменти</a:t>
            </a:r>
            <a:endParaRPr lang="en-US" sz="4800" dirty="0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736161" y="4239491"/>
            <a:ext cx="3461768" cy="1149927"/>
          </a:xfrm>
        </p:spPr>
        <p:txBody>
          <a:bodyPr>
            <a:normAutofit/>
          </a:bodyPr>
          <a:lstStyle/>
          <a:p>
            <a:pPr fontAlgn="b">
              <a:lnSpc>
                <a:spcPct val="120000"/>
              </a:lnSpc>
            </a:pPr>
            <a:r>
              <a:rPr lang="en-US" sz="2800" dirty="0" smtClean="0"/>
              <a:t>.</a:t>
            </a:r>
            <a:endParaRPr lang="en-US" sz="2800" dirty="0"/>
          </a:p>
        </p:txBody>
      </p:sp>
      <p:sp>
        <p:nvSpPr>
          <p:cNvPr id="5" name="Текстов контейнер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800" dirty="0"/>
              <a:t>.</a:t>
            </a:r>
          </a:p>
        </p:txBody>
      </p:sp>
      <p:pic>
        <p:nvPicPr>
          <p:cNvPr id="10" name="Контейнер за съдържание 9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130" y="1711597"/>
            <a:ext cx="1982047" cy="272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Контейнер за съдържание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113" y="1711597"/>
            <a:ext cx="2628034" cy="272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Картина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281" y="3073397"/>
            <a:ext cx="2194715" cy="27056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Картина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311" y="3073397"/>
            <a:ext cx="1819719" cy="27056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5789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авоъгълник 1"/>
          <p:cNvSpPr/>
          <p:nvPr/>
        </p:nvSpPr>
        <p:spPr>
          <a:xfrm>
            <a:off x="3572734" y="3384194"/>
            <a:ext cx="5261697" cy="2123658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  <a:scene3d>
              <a:camera prst="perspectiveRigh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/>
            <a:r>
              <a:rPr lang="bg-BG" sz="96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Благодаря за </a:t>
            </a:r>
          </a:p>
          <a:p>
            <a:pPr algn="ctr"/>
            <a:r>
              <a:rPr lang="bg-BG" sz="96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вниманието!</a:t>
            </a:r>
            <a:endParaRPr lang="bg-BG" sz="96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868388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ериг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960_TF45165253.potx" id="{4A5968F1-6292-4F0E-AD8D-FF12CCB1622C}" vid="{4CAC8E7E-3455-462E-9D09-49DC8A14F648}"/>
    </a:ext>
  </a:extLst>
</a:theme>
</file>

<file path=ppt/theme/theme2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148</Words>
  <Application>Microsoft Office PowerPoint</Application>
  <PresentationFormat>Широк екран</PresentationFormat>
  <Paragraphs>43</Paragraphs>
  <Slides>9</Slides>
  <Notes>1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Tw Cen MT</vt:lpstr>
      <vt:lpstr>Верига</vt:lpstr>
      <vt:lpstr>Сейф С ардуино</vt:lpstr>
      <vt:lpstr>Съдържание</vt:lpstr>
      <vt:lpstr>1. Описание на проекта</vt:lpstr>
      <vt:lpstr>2. План за работа</vt:lpstr>
      <vt:lpstr>3. Блок схема</vt:lpstr>
      <vt:lpstr>4. Цели на проекта</vt:lpstr>
      <vt:lpstr>5. Използвани инструменти</vt:lpstr>
      <vt:lpstr>5. Използвани инструменти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2021-04-11T09:47:45Z</dcterms:created>
  <dcterms:modified xsi:type="dcterms:W3CDTF">2021-04-17T17:41:40Z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